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97" r:id="rId2"/>
    <p:sldId id="287" r:id="rId3"/>
    <p:sldId id="288" r:id="rId4"/>
    <p:sldId id="290" r:id="rId5"/>
    <p:sldId id="289" r:id="rId6"/>
    <p:sldId id="292" r:id="rId7"/>
    <p:sldId id="291" r:id="rId8"/>
    <p:sldId id="294" r:id="rId9"/>
    <p:sldId id="293" r:id="rId10"/>
    <p:sldId id="295" r:id="rId11"/>
    <p:sldId id="296" r:id="rId1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88"/>
    <p:restoredTop sz="94694"/>
  </p:normalViewPr>
  <p:slideViewPr>
    <p:cSldViewPr snapToGrid="0" snapToObjects="1">
      <p:cViewPr>
        <p:scale>
          <a:sx n="50" d="100"/>
          <a:sy n="50" d="100"/>
        </p:scale>
        <p:origin x="368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9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53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63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2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456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31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60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09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18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5A8E17-7226-544C-BDA4-2DAEAABB503B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B8239-F58F-0541-B176-46EB717A9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01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A993-60F9-474E-ACA1-A3FCE03F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/>
              <a:t>FADS1 and FADS2</a:t>
            </a:r>
          </a:p>
        </p:txBody>
      </p:sp>
    </p:spTree>
    <p:extLst>
      <p:ext uri="{BB962C8B-B14F-4D97-AF65-F5344CB8AC3E}">
        <p14:creationId xmlns:p14="http://schemas.microsoft.com/office/powerpoint/2010/main" val="4191362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BA86119-D773-BA44-B497-DE2536F57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182" y="-7705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C9E599-37C4-B845-B86B-1915300E5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232" y="-7705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D27BBD-FBA2-5D43-A9D9-DF26649DF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2132" y="-77050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81C94E-4231-4548-A397-73DC6849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82" y="-7705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FAFCC0-D659-D143-8291-C037AC5C3F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39968" y="0"/>
            <a:ext cx="2587436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2C4F2E9-9F89-F246-9B11-5AFB109E940B}"/>
              </a:ext>
            </a:extLst>
          </p:cNvPr>
          <p:cNvSpPr txBox="1"/>
          <p:nvPr/>
        </p:nvSpPr>
        <p:spPr>
          <a:xfrm>
            <a:off x="6858000" y="-630225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71A30441-9B39-8646-810E-AE478BF0DCE9}"/>
              </a:ext>
            </a:extLst>
          </p:cNvPr>
          <p:cNvSpPr/>
          <p:nvPr/>
        </p:nvSpPr>
        <p:spPr>
          <a:xfrm rot="5400000">
            <a:off x="7599418" y="-95485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AFEC36-5C90-9348-BDE9-2C401FEEAE87}"/>
              </a:ext>
            </a:extLst>
          </p:cNvPr>
          <p:cNvSpPr txBox="1"/>
          <p:nvPr/>
        </p:nvSpPr>
        <p:spPr>
          <a:xfrm>
            <a:off x="1783301" y="-63022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677AE2C-DDC2-C74A-9DC2-DC3E1EB7DD8B}"/>
              </a:ext>
            </a:extLst>
          </p:cNvPr>
          <p:cNvSpPr/>
          <p:nvPr/>
        </p:nvSpPr>
        <p:spPr>
          <a:xfrm rot="5400000">
            <a:off x="2524719" y="-95485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1FB2F6-932D-2246-919A-6DB28E93B744}"/>
              </a:ext>
            </a:extLst>
          </p:cNvPr>
          <p:cNvSpPr txBox="1"/>
          <p:nvPr/>
        </p:nvSpPr>
        <p:spPr>
          <a:xfrm>
            <a:off x="-2439968" y="-1353606"/>
            <a:ext cx="1424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FADS3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(imputed dataset for fatty acids from CHARGE)</a:t>
            </a:r>
          </a:p>
        </p:txBody>
      </p:sp>
    </p:spTree>
    <p:extLst>
      <p:ext uri="{BB962C8B-B14F-4D97-AF65-F5344CB8AC3E}">
        <p14:creationId xmlns:p14="http://schemas.microsoft.com/office/powerpoint/2010/main" val="130549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39C199-E195-5641-90E3-8977458F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3" y="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52DEAD-487A-C747-8290-D0A133FBC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09" y="0"/>
            <a:ext cx="258743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5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6605A-7982-DC4E-AE4D-D968C093A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685" y="0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009B4B-60B3-4543-96ED-A892AC67E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701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672820-6FA1-4F4A-9D16-945BF528F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70" y="0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8F0A8F-3226-EA43-899F-2264FE5B6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50361" y="0"/>
            <a:ext cx="2371984" cy="12192000"/>
          </a:xfrm>
          <a:prstGeom prst="rect">
            <a:avLst/>
          </a:prstGeom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C09ABC9-CA16-2241-BA9A-52E4C55D9550}"/>
              </a:ext>
            </a:extLst>
          </p:cNvPr>
          <p:cNvSpPr/>
          <p:nvPr/>
        </p:nvSpPr>
        <p:spPr>
          <a:xfrm rot="5400000">
            <a:off x="2763271" y="-80075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AF5F6A-EA72-B14C-B1CC-4055F45AECAC}"/>
              </a:ext>
            </a:extLst>
          </p:cNvPr>
          <p:cNvSpPr txBox="1"/>
          <p:nvPr/>
        </p:nvSpPr>
        <p:spPr>
          <a:xfrm>
            <a:off x="2021853" y="-47612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2F0D18-5CDE-6244-9CAC-4EDF3E90B1F2}"/>
              </a:ext>
            </a:extLst>
          </p:cNvPr>
          <p:cNvSpPr txBox="1"/>
          <p:nvPr/>
        </p:nvSpPr>
        <p:spPr>
          <a:xfrm>
            <a:off x="-2150249" y="-1237408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 and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5150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A32A0D-1405-C84C-8EBA-2D7CBAEC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345" y="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B0C41C-5C30-6A4C-8D17-4DB581AF2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454" y="0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300976-0A4D-6444-9C5E-24FDC7AC9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868" y="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275D89-89BD-184B-A55B-5B3E08B14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64" y="0"/>
            <a:ext cx="2587436" cy="12192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0BA9230-3396-A24B-9F09-6F076FAE4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73729" y="0"/>
            <a:ext cx="2587436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E36ED8-BDC3-7F44-AA6E-195FBC8BACFC}"/>
              </a:ext>
            </a:extLst>
          </p:cNvPr>
          <p:cNvSpPr txBox="1"/>
          <p:nvPr/>
        </p:nvSpPr>
        <p:spPr>
          <a:xfrm>
            <a:off x="2296969" y="-601822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D2D55053-37C2-664C-A430-A8E5A665EB44}"/>
              </a:ext>
            </a:extLst>
          </p:cNvPr>
          <p:cNvSpPr/>
          <p:nvPr/>
        </p:nvSpPr>
        <p:spPr>
          <a:xfrm rot="5400000">
            <a:off x="3038387" y="-926453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184504-D25A-284B-BE07-5768ADE85DA1}"/>
              </a:ext>
            </a:extLst>
          </p:cNvPr>
          <p:cNvSpPr txBox="1"/>
          <p:nvPr/>
        </p:nvSpPr>
        <p:spPr>
          <a:xfrm>
            <a:off x="7065799" y="-533584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C849434-75AC-484F-9A36-3C674F8C0468}"/>
              </a:ext>
            </a:extLst>
          </p:cNvPr>
          <p:cNvSpPr/>
          <p:nvPr/>
        </p:nvSpPr>
        <p:spPr>
          <a:xfrm rot="5400000">
            <a:off x="7807217" y="-858215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1254A2-DE24-164C-8A22-E39435EBFB38}"/>
              </a:ext>
            </a:extLst>
          </p:cNvPr>
          <p:cNvSpPr txBox="1"/>
          <p:nvPr/>
        </p:nvSpPr>
        <p:spPr>
          <a:xfrm>
            <a:off x="-1473729" y="-1296368"/>
            <a:ext cx="1424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(imputed dataset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69059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B78869-2293-034F-97CC-120DEA53A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16" y="0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85E7CB-17FC-5648-8F04-A4A99434F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65A8EE-6BF1-CB4B-B5B4-9BFEE873E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85992" y="0"/>
            <a:ext cx="2371984" cy="12192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181481-E3DB-4046-8DD2-0BD432719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984" y="0"/>
            <a:ext cx="2371984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DEB65-01B4-CC42-93D0-74BED78AE30B}"/>
              </a:ext>
            </a:extLst>
          </p:cNvPr>
          <p:cNvSpPr txBox="1"/>
          <p:nvPr/>
        </p:nvSpPr>
        <p:spPr>
          <a:xfrm>
            <a:off x="-1401482" y="-1131919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B6755-EE8C-304A-A1BA-B04B8902860A}"/>
              </a:ext>
            </a:extLst>
          </p:cNvPr>
          <p:cNvSpPr txBox="1"/>
          <p:nvPr/>
        </p:nvSpPr>
        <p:spPr>
          <a:xfrm>
            <a:off x="2577897" y="-485588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74A5489-01FC-2B45-BEBE-40A717018352}"/>
              </a:ext>
            </a:extLst>
          </p:cNvPr>
          <p:cNvSpPr/>
          <p:nvPr/>
        </p:nvSpPr>
        <p:spPr>
          <a:xfrm rot="5400000">
            <a:off x="3319315" y="-810219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0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D00017-252F-394B-96B4-9F60C1FB1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34729C-8780-3041-9AC1-B0B47152A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64" y="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31BCD4-8D09-684B-A026-26BC6D176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70872" y="0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6327EA-9F86-DA48-AF3B-4E5C8FB2A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913" y="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82DB1-74F5-D940-92A2-4FCABC764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8349" y="0"/>
            <a:ext cx="2587436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A98F8-B777-0947-8A38-C12E169890A7}"/>
              </a:ext>
            </a:extLst>
          </p:cNvPr>
          <p:cNvSpPr txBox="1"/>
          <p:nvPr/>
        </p:nvSpPr>
        <p:spPr>
          <a:xfrm>
            <a:off x="7299023" y="-530997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2E110FB5-DA72-C341-A24E-BE844BF070B3}"/>
              </a:ext>
            </a:extLst>
          </p:cNvPr>
          <p:cNvSpPr/>
          <p:nvPr/>
        </p:nvSpPr>
        <p:spPr>
          <a:xfrm rot="5400000">
            <a:off x="8040441" y="-855628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48CEDF-C388-7849-9E8A-282BFD6CFFD3}"/>
              </a:ext>
            </a:extLst>
          </p:cNvPr>
          <p:cNvSpPr txBox="1"/>
          <p:nvPr/>
        </p:nvSpPr>
        <p:spPr>
          <a:xfrm>
            <a:off x="2469101" y="-47612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7BD345C-B05D-3744-B7DD-E9B7251ED1DA}"/>
              </a:ext>
            </a:extLst>
          </p:cNvPr>
          <p:cNvSpPr/>
          <p:nvPr/>
        </p:nvSpPr>
        <p:spPr>
          <a:xfrm rot="5400000">
            <a:off x="3210519" y="-80075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A2997-176C-0D45-85C9-905E22C21066}"/>
              </a:ext>
            </a:extLst>
          </p:cNvPr>
          <p:cNvSpPr txBox="1"/>
          <p:nvPr/>
        </p:nvSpPr>
        <p:spPr>
          <a:xfrm>
            <a:off x="-1670872" y="-1281708"/>
            <a:ext cx="1424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(imputed dataset for fatty acids from CHARGE)</a:t>
            </a:r>
          </a:p>
        </p:txBody>
      </p:sp>
    </p:spTree>
    <p:extLst>
      <p:ext uri="{BB962C8B-B14F-4D97-AF65-F5344CB8AC3E}">
        <p14:creationId xmlns:p14="http://schemas.microsoft.com/office/powerpoint/2010/main" val="4061174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BA993-60F9-474E-ACA1-A3FCE03FE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/>
              <a:t>FADS3</a:t>
            </a:r>
          </a:p>
        </p:txBody>
      </p:sp>
    </p:spTree>
    <p:extLst>
      <p:ext uri="{BB962C8B-B14F-4D97-AF65-F5344CB8AC3E}">
        <p14:creationId xmlns:p14="http://schemas.microsoft.com/office/powerpoint/2010/main" val="3722671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DAEDDE-417A-3047-AB2F-09EB7F469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058" y="107950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CE4C83-6892-1F43-967D-3CAC3FBF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850" y="107950"/>
            <a:ext cx="2371984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C19E01-CDD7-854E-ACC1-1A60A81BC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866" y="107950"/>
            <a:ext cx="2371984" cy="12192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AE3ED4-81A9-BE44-9268-98099C644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12118" y="107950"/>
            <a:ext cx="2371984" cy="12192000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E1EBC9A6-84AE-4840-901E-1EDBD1223C06}"/>
              </a:ext>
            </a:extLst>
          </p:cNvPr>
          <p:cNvSpPr/>
          <p:nvPr/>
        </p:nvSpPr>
        <p:spPr>
          <a:xfrm rot="5400000">
            <a:off x="3852483" y="-80075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DBE026-F1A3-AA45-9184-7CE03051FDF9}"/>
              </a:ext>
            </a:extLst>
          </p:cNvPr>
          <p:cNvSpPr txBox="1"/>
          <p:nvPr/>
        </p:nvSpPr>
        <p:spPr>
          <a:xfrm>
            <a:off x="3111065" y="-476125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D9B800-C92E-2540-B1FE-D3D7F17B3A93}"/>
              </a:ext>
            </a:extLst>
          </p:cNvPr>
          <p:cNvSpPr txBox="1"/>
          <p:nvPr/>
        </p:nvSpPr>
        <p:spPr>
          <a:xfrm>
            <a:off x="-1212130" y="-1291383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 and rs968567 in associations for </a:t>
            </a:r>
            <a:r>
              <a:rPr lang="en-US" b="1" u="sng" dirty="0"/>
              <a:t>FADS3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976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0BD69-BA25-C94C-A4B7-19BB2282A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418" y="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5AFD26-B177-9E4D-BAFE-248410765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32" y="-7310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803C0F-F144-F14E-AD8C-120756E8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504" y="0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B2DF1B-CAD7-7D42-90B7-81AB3DEA3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68" y="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5E85780-47D8-CD47-B0DB-BEC894608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465368" y="0"/>
            <a:ext cx="2587436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D0F10D-1AC5-C14E-902D-6BE8758FEB3A}"/>
              </a:ext>
            </a:extLst>
          </p:cNvPr>
          <p:cNvSpPr txBox="1"/>
          <p:nvPr/>
        </p:nvSpPr>
        <p:spPr>
          <a:xfrm>
            <a:off x="1772535" y="-573218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35EFED3-6BFC-D643-ACF7-6136116FA849}"/>
              </a:ext>
            </a:extLst>
          </p:cNvPr>
          <p:cNvSpPr/>
          <p:nvPr/>
        </p:nvSpPr>
        <p:spPr>
          <a:xfrm rot="5400000">
            <a:off x="2513953" y="-897849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5A49CA-D692-9D41-886C-045317486574}"/>
              </a:ext>
            </a:extLst>
          </p:cNvPr>
          <p:cNvSpPr txBox="1"/>
          <p:nvPr/>
        </p:nvSpPr>
        <p:spPr>
          <a:xfrm>
            <a:off x="6858000" y="-566065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7EF6EFF-CB14-F746-BEAE-BD7DC931368D}"/>
              </a:ext>
            </a:extLst>
          </p:cNvPr>
          <p:cNvSpPr/>
          <p:nvPr/>
        </p:nvSpPr>
        <p:spPr>
          <a:xfrm rot="5400000">
            <a:off x="7599418" y="-890696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2526B2-41BB-464E-9E7E-6C96B3DAD668}"/>
              </a:ext>
            </a:extLst>
          </p:cNvPr>
          <p:cNvSpPr txBox="1"/>
          <p:nvPr/>
        </p:nvSpPr>
        <p:spPr>
          <a:xfrm>
            <a:off x="-2267105" y="-1302336"/>
            <a:ext cx="14249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FADS3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(imputed dataset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3609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D24FCD-93C4-F641-BEB6-813935186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84" y="0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5657AB-C5C2-804E-8CE9-963108B7B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00" y="4445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68C49-CCC5-AA45-B887-346F1C6F9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016" y="44450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86B603-E97B-1B49-ADD2-74018BD13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4118" y="44450"/>
            <a:ext cx="2371984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50AFC3-97D7-8943-94D7-FEDECDD4D02D}"/>
              </a:ext>
            </a:extLst>
          </p:cNvPr>
          <p:cNvSpPr txBox="1"/>
          <p:nvPr/>
        </p:nvSpPr>
        <p:spPr>
          <a:xfrm>
            <a:off x="-1401482" y="-1131919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FADS3</a:t>
            </a:r>
            <a:r>
              <a:rPr lang="en-US" dirty="0"/>
              <a:t> activity/expression and cancer </a:t>
            </a:r>
          </a:p>
          <a:p>
            <a:r>
              <a:rPr lang="en-US" dirty="0"/>
              <a:t>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0383D9-426C-AE4D-9642-F4D60409B671}"/>
              </a:ext>
            </a:extLst>
          </p:cNvPr>
          <p:cNvSpPr txBox="1"/>
          <p:nvPr/>
        </p:nvSpPr>
        <p:spPr>
          <a:xfrm>
            <a:off x="2577897" y="-485588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AD812324-BE57-C74E-8F77-FC9683EFBD9E}"/>
              </a:ext>
            </a:extLst>
          </p:cNvPr>
          <p:cNvSpPr/>
          <p:nvPr/>
        </p:nvSpPr>
        <p:spPr>
          <a:xfrm rot="5400000">
            <a:off x="3319315" y="-810219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99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3575</TotalTime>
  <Words>264</Words>
  <Application>Microsoft Macintosh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FADS1 and FADS2</vt:lpstr>
      <vt:lpstr>PowerPoint Presentation</vt:lpstr>
      <vt:lpstr>PowerPoint Presentation</vt:lpstr>
      <vt:lpstr>PowerPoint Presentation</vt:lpstr>
      <vt:lpstr>PowerPoint Presentation</vt:lpstr>
      <vt:lpstr>FADS3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11</cp:revision>
  <dcterms:created xsi:type="dcterms:W3CDTF">2020-03-18T18:22:50Z</dcterms:created>
  <dcterms:modified xsi:type="dcterms:W3CDTF">2020-04-10T07:13:43Z</dcterms:modified>
</cp:coreProperties>
</file>